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63A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07/11/2022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informa a la ciudadanía que durante el mes </a:t>
            </a:r>
            <a:r>
              <a:rPr lang="es-MX" sz="3200"/>
              <a:t>de</a:t>
            </a:r>
            <a:r>
              <a:rPr lang="es-MX" sz="3200" b="1">
                <a:solidFill>
                  <a:srgbClr val="A963A9"/>
                </a:solidFill>
              </a:rPr>
              <a:t> Octubre </a:t>
            </a:r>
            <a:r>
              <a:rPr lang="es-MX" sz="3200" dirty="0"/>
              <a:t>de 2022, no se celebraron convenios de colaboración con entidades del sector público o privado.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Convenios de colaboración.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5" y="242035"/>
            <a:ext cx="2932777" cy="1047197"/>
            <a:chOff x="7820286" y="994753"/>
            <a:chExt cx="3951804" cy="111460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3462802" cy="49138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Octubre de 2022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3951804" cy="6879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002060"/>
                  </a:solidFill>
                </a:rPr>
                <a:t>Lic. Jorge Alfonso de la Peña Contreras 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Secretario Ejecutivo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1464</TotalTime>
  <Words>71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IEC2019</cp:lastModifiedBy>
  <cp:revision>41</cp:revision>
  <dcterms:created xsi:type="dcterms:W3CDTF">2018-06-12T17:38:37Z</dcterms:created>
  <dcterms:modified xsi:type="dcterms:W3CDTF">2022-11-07T19:08:26Z</dcterms:modified>
</cp:coreProperties>
</file>